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8E3D7A-098E-42DD-A593-3A08113693BC}" type="datetimeFigureOut">
              <a:rPr lang="en-US" smtClean="0"/>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246167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E3D7A-098E-42DD-A593-3A08113693BC}" type="datetimeFigureOut">
              <a:rPr lang="en-US" smtClean="0"/>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21542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E3D7A-098E-42DD-A593-3A08113693BC}" type="datetimeFigureOut">
              <a:rPr lang="en-US" smtClean="0"/>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168719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E3D7A-098E-42DD-A593-3A08113693BC}" type="datetimeFigureOut">
              <a:rPr lang="en-US" smtClean="0"/>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416642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8E3D7A-098E-42DD-A593-3A08113693BC}" type="datetimeFigureOut">
              <a:rPr lang="en-US" smtClean="0"/>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30742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8E3D7A-098E-42DD-A593-3A08113693BC}" type="datetimeFigureOut">
              <a:rPr lang="en-US" smtClean="0"/>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284818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8E3D7A-098E-42DD-A593-3A08113693BC}" type="datetimeFigureOut">
              <a:rPr lang="en-US" smtClean="0"/>
              <a:t>7/22/2016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101679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8E3D7A-098E-42DD-A593-3A08113693BC}" type="datetimeFigureOut">
              <a:rPr lang="en-US" smtClean="0"/>
              <a:t>7/22/2016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181607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E3D7A-098E-42DD-A593-3A08113693BC}" type="datetimeFigureOut">
              <a:rPr lang="en-US" smtClean="0"/>
              <a:t>7/22/2016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316054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E3D7A-098E-42DD-A593-3A08113693BC}" type="datetimeFigureOut">
              <a:rPr lang="en-US" smtClean="0"/>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426325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E3D7A-098E-42DD-A593-3A08113693BC}" type="datetimeFigureOut">
              <a:rPr lang="en-US" smtClean="0"/>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EA6CD-418C-4601-80C7-2FCCAD96E2F5}" type="slidenum">
              <a:rPr lang="en-US" smtClean="0"/>
              <a:t>‹#›</a:t>
            </a:fld>
            <a:endParaRPr lang="en-US"/>
          </a:p>
        </p:txBody>
      </p:sp>
    </p:spTree>
    <p:extLst>
      <p:ext uri="{BB962C8B-B14F-4D97-AF65-F5344CB8AC3E}">
        <p14:creationId xmlns:p14="http://schemas.microsoft.com/office/powerpoint/2010/main" val="148088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E3D7A-098E-42DD-A593-3A08113693BC}" type="datetimeFigureOut">
              <a:rPr lang="en-US" smtClean="0"/>
              <a:t>7/22/2016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EA6CD-418C-4601-80C7-2FCCAD96E2F5}" type="slidenum">
              <a:rPr lang="en-US" smtClean="0"/>
              <a:t>‹#›</a:t>
            </a:fld>
            <a:endParaRPr lang="en-US"/>
          </a:p>
        </p:txBody>
      </p:sp>
    </p:spTree>
    <p:extLst>
      <p:ext uri="{BB962C8B-B14F-4D97-AF65-F5344CB8AC3E}">
        <p14:creationId xmlns:p14="http://schemas.microsoft.com/office/powerpoint/2010/main" val="1693558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Exercise 8</a:t>
            </a:r>
            <a:endParaRPr lang="en-US" dirty="0"/>
          </a:p>
        </p:txBody>
      </p:sp>
      <p:sp>
        <p:nvSpPr>
          <p:cNvPr id="3" name="Subtitle 2"/>
          <p:cNvSpPr>
            <a:spLocks noGrp="1"/>
          </p:cNvSpPr>
          <p:nvPr>
            <p:ph type="subTitle" idx="1"/>
          </p:nvPr>
        </p:nvSpPr>
        <p:spPr/>
        <p:txBody>
          <a:bodyPr/>
          <a:lstStyle/>
          <a:p>
            <a:r>
              <a:rPr lang="en-US" dirty="0" smtClean="0"/>
              <a:t>Plant Structure</a:t>
            </a:r>
            <a:endParaRPr lang="en-US" dirty="0"/>
          </a:p>
        </p:txBody>
      </p:sp>
    </p:spTree>
    <p:extLst>
      <p:ext uri="{BB962C8B-B14F-4D97-AF65-F5344CB8AC3E}">
        <p14:creationId xmlns:p14="http://schemas.microsoft.com/office/powerpoint/2010/main" val="1866955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Potato 400X</a:t>
            </a:r>
            <a:endParaRPr lang="en-US" dirty="0"/>
          </a:p>
        </p:txBody>
      </p:sp>
      <p:pic>
        <p:nvPicPr>
          <p:cNvPr id="8194" name="Picture 2" descr="C:\Users\djokine\Documents\111-112 Manual\website 111\Plant Anatomy\Potato 400X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71600" y="1295400"/>
            <a:ext cx="6457950" cy="516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981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Pear 100X</a:t>
            </a:r>
            <a:endParaRPr lang="en-US" dirty="0"/>
          </a:p>
        </p:txBody>
      </p:sp>
      <p:pic>
        <p:nvPicPr>
          <p:cNvPr id="9218" name="Picture 2" descr="C:\Users\djokine\Documents\111-112 Manual\website 111\Plant Anatomy\Pear 100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6675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Pear 400X</a:t>
            </a:r>
            <a:endParaRPr lang="en-US" dirty="0"/>
          </a:p>
        </p:txBody>
      </p:sp>
      <p:pic>
        <p:nvPicPr>
          <p:cNvPr id="10242" name="Picture 2" descr="C:\Users\djokine\Documents\111-112 Manual\website 111\Plant Anatomy\Pear 400X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71600" y="1371600"/>
            <a:ext cx="6419850" cy="513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49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 Epidermis 40X</a:t>
            </a:r>
            <a:endParaRPr lang="en-US" dirty="0"/>
          </a:p>
        </p:txBody>
      </p:sp>
      <p:pic>
        <p:nvPicPr>
          <p:cNvPr id="11266" name="Picture 2" descr="C:\Users\djokine\Documents\111-112 Manual\website 111\Plant Anatomy\Leaf epidermis 4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19200" y="1371600"/>
            <a:ext cx="6457950" cy="516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08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 Epidermis 100X</a:t>
            </a:r>
            <a:endParaRPr lang="en-US" dirty="0"/>
          </a:p>
        </p:txBody>
      </p:sp>
      <p:pic>
        <p:nvPicPr>
          <p:cNvPr id="12290" name="Picture 2" descr="C:\Users\djokine\Documents\111-112 Manual\website 111\Plant Anatomy\Leaf epidermis 10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71600" y="1371600"/>
            <a:ext cx="6438900"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09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 Epidermis 400X</a:t>
            </a:r>
            <a:endParaRPr lang="en-US" dirty="0"/>
          </a:p>
        </p:txBody>
      </p:sp>
      <p:pic>
        <p:nvPicPr>
          <p:cNvPr id="13314" name="Picture 2" descr="C:\Users\djokine\Documents\111-112 Manual\website 111\Plant Anatomy\Leaf epidermis 400X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95400" y="1369291"/>
            <a:ext cx="6629400"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09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Ranunculus</a:t>
            </a:r>
            <a:r>
              <a:rPr lang="en-US" dirty="0" smtClean="0"/>
              <a:t> Root 40X</a:t>
            </a:r>
            <a:endParaRPr lang="en-US" i="1" dirty="0"/>
          </a:p>
        </p:txBody>
      </p:sp>
      <p:pic>
        <p:nvPicPr>
          <p:cNvPr id="14338" name="Picture 2" descr="C:\Users\djokine\Documents\111-112 Manual\website 111\Plant Anatomy\Ranunculus root 4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1316182"/>
            <a:ext cx="6553200" cy="524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530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Ranunculus</a:t>
            </a:r>
            <a:r>
              <a:rPr lang="en-US" dirty="0" smtClean="0"/>
              <a:t> Root 100X</a:t>
            </a:r>
            <a:endParaRPr lang="en-US" i="1" dirty="0"/>
          </a:p>
        </p:txBody>
      </p:sp>
      <p:pic>
        <p:nvPicPr>
          <p:cNvPr id="15362" name="Picture 2" descr="C:\Users\djokine\Documents\111-112 Manual\website 111\Plant Anatomy\Ranunculus root 10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71600" y="1371600"/>
            <a:ext cx="6438900"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Ranunculus</a:t>
            </a:r>
            <a:r>
              <a:rPr lang="en-US" dirty="0" smtClean="0"/>
              <a:t> Root 400X</a:t>
            </a:r>
            <a:endParaRPr lang="en-US" i="1" dirty="0"/>
          </a:p>
        </p:txBody>
      </p:sp>
      <p:pic>
        <p:nvPicPr>
          <p:cNvPr id="16386" name="Picture 2" descr="C:\Users\djokine\Documents\111-112 Manual\website 111\Plant Anatomy\Ranunculus root 40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95400" y="1295400"/>
            <a:ext cx="6534150" cy="522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Syringa</a:t>
            </a:r>
            <a:r>
              <a:rPr lang="en-US" dirty="0"/>
              <a:t> </a:t>
            </a:r>
            <a:r>
              <a:rPr lang="en-US" dirty="0" smtClean="0"/>
              <a:t>Leaf 40X</a:t>
            </a:r>
            <a:endParaRPr lang="en-US" i="1" dirty="0"/>
          </a:p>
        </p:txBody>
      </p:sp>
      <p:pic>
        <p:nvPicPr>
          <p:cNvPr id="17410" name="Picture 2" descr="C:\Users\djokine\Documents\111-112 Manual\website 111\Plant Anatomy\Syringa leaf 4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47800" y="1371600"/>
            <a:ext cx="6477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99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78562"/>
          </a:xfrm>
        </p:spPr>
        <p:txBody>
          <a:bodyPr>
            <a:normAutofit/>
          </a:bodyPr>
          <a:lstStyle/>
          <a:p>
            <a:pPr algn="l"/>
            <a:r>
              <a:rPr lang="en-US" sz="2000" dirty="0"/>
              <a:t>In this lab, you studied the structure of flowering plants. This page contains photos of the wet-mounts you made, as well as the prepared slides of the different regions of flowering plants. For each image, identify the tissues and cell types as described in your lab manual, and know their functions.</a:t>
            </a:r>
          </a:p>
        </p:txBody>
      </p:sp>
    </p:spTree>
    <p:extLst>
      <p:ext uri="{BB962C8B-B14F-4D97-AF65-F5344CB8AC3E}">
        <p14:creationId xmlns:p14="http://schemas.microsoft.com/office/powerpoint/2010/main" val="155172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Syringa</a:t>
            </a:r>
            <a:r>
              <a:rPr lang="en-US" dirty="0"/>
              <a:t> </a:t>
            </a:r>
            <a:r>
              <a:rPr lang="en-US" dirty="0" smtClean="0"/>
              <a:t>Leaf Midrib Vein 100X</a:t>
            </a:r>
            <a:endParaRPr lang="en-US" i="1" dirty="0"/>
          </a:p>
        </p:txBody>
      </p:sp>
      <p:pic>
        <p:nvPicPr>
          <p:cNvPr id="18434" name="Picture 2" descr="C:\Users\djokine\Documents\111-112 Manual\website 111\Plant Anatomy\Syringa leaf midrib 10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19200" y="1311564"/>
            <a:ext cx="66675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7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Syringa</a:t>
            </a:r>
            <a:r>
              <a:rPr lang="en-US" dirty="0"/>
              <a:t> </a:t>
            </a:r>
            <a:r>
              <a:rPr lang="en-US" dirty="0" smtClean="0"/>
              <a:t>Leaf 100X</a:t>
            </a:r>
            <a:endParaRPr lang="en-US" i="1" dirty="0"/>
          </a:p>
        </p:txBody>
      </p:sp>
      <p:pic>
        <p:nvPicPr>
          <p:cNvPr id="19458" name="Picture 2" descr="C:\Users\djokine\Documents\111-112 Manual\website 111\Plant Anatomy\Syringa leaf 10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95400" y="1356360"/>
            <a:ext cx="6400800"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7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Syringa</a:t>
            </a:r>
            <a:r>
              <a:rPr lang="en-US" dirty="0"/>
              <a:t> </a:t>
            </a:r>
            <a:r>
              <a:rPr lang="en-US" dirty="0" smtClean="0"/>
              <a:t>Leaf 400X</a:t>
            </a:r>
            <a:endParaRPr lang="en-US" i="1" dirty="0"/>
          </a:p>
        </p:txBody>
      </p:sp>
      <p:pic>
        <p:nvPicPr>
          <p:cNvPr id="20482" name="Picture 2" descr="C:\Users\djokine\Documents\111-112 Manual\website 111\Plant Anatomy\Syringa leaf 40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95400" y="1295400"/>
            <a:ext cx="6553200" cy="524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76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Medicago</a:t>
            </a:r>
            <a:r>
              <a:rPr lang="en-US" dirty="0" smtClean="0"/>
              <a:t> Young Stem 40X</a:t>
            </a:r>
            <a:endParaRPr lang="en-US" i="1" dirty="0"/>
          </a:p>
        </p:txBody>
      </p:sp>
      <p:pic>
        <p:nvPicPr>
          <p:cNvPr id="21506" name="Picture 2" descr="C:\Users\djokine\Documents\111-112 Manual\website 111\Plant Anatomy\Medicago young stem.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71600" y="1433945"/>
            <a:ext cx="6343650" cy="507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7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Medicago</a:t>
            </a:r>
            <a:r>
              <a:rPr lang="en-US" dirty="0" smtClean="0"/>
              <a:t> Young Stem 100X</a:t>
            </a:r>
            <a:endParaRPr lang="en-US" i="1" dirty="0"/>
          </a:p>
        </p:txBody>
      </p:sp>
      <p:pic>
        <p:nvPicPr>
          <p:cNvPr id="22530" name="Picture 2" descr="C:\Users\djokine\Documents\111-112 Manual\website 111\Plant Anatomy\Medicago young stem 10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95400" y="1219200"/>
            <a:ext cx="6553200" cy="524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08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Medicago</a:t>
            </a:r>
            <a:r>
              <a:rPr lang="en-US" dirty="0" smtClean="0"/>
              <a:t> Older Stem 40X</a:t>
            </a:r>
            <a:endParaRPr lang="en-US" i="1" dirty="0"/>
          </a:p>
        </p:txBody>
      </p:sp>
      <p:pic>
        <p:nvPicPr>
          <p:cNvPr id="23554" name="Picture 2" descr="C:\Users\djokine\Documents\111-112 Manual\website 111\Plant Anatomy\Medicago older stem 4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17320"/>
            <a:ext cx="6419850" cy="513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876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Medicago</a:t>
            </a:r>
            <a:r>
              <a:rPr lang="en-US" dirty="0" smtClean="0"/>
              <a:t> Older Stem 100X</a:t>
            </a:r>
            <a:endParaRPr lang="en-US" i="1" dirty="0"/>
          </a:p>
        </p:txBody>
      </p:sp>
      <p:pic>
        <p:nvPicPr>
          <p:cNvPr id="24578" name="Picture 2" descr="C:\Users\djokine\Documents\111-112 Manual\website 111\Plant Anatomy\Medicago older stem 100X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5400" y="1355437"/>
            <a:ext cx="657225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876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Zea</a:t>
            </a:r>
            <a:r>
              <a:rPr lang="en-US" i="1" dirty="0" smtClean="0"/>
              <a:t> </a:t>
            </a:r>
            <a:r>
              <a:rPr lang="en-US" dirty="0" smtClean="0"/>
              <a:t>Stem 30X</a:t>
            </a:r>
            <a:endParaRPr lang="en-US" i="1" dirty="0"/>
          </a:p>
        </p:txBody>
      </p:sp>
      <p:pic>
        <p:nvPicPr>
          <p:cNvPr id="25602" name="Picture 2" descr="C:\Users\djokine\Documents\111-112 Manual\website 111\Plant Anatomy\Zea stem 3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129540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40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Zea</a:t>
            </a:r>
            <a:r>
              <a:rPr lang="en-US" i="1" dirty="0" smtClean="0"/>
              <a:t> </a:t>
            </a:r>
            <a:r>
              <a:rPr lang="en-US" dirty="0" smtClean="0"/>
              <a:t>Stem 40X</a:t>
            </a:r>
            <a:endParaRPr lang="en-US" i="1" dirty="0"/>
          </a:p>
        </p:txBody>
      </p:sp>
      <p:pic>
        <p:nvPicPr>
          <p:cNvPr id="26626" name="Picture 2" descr="C:\Users\djokine\Documents\111-112 Manual\website 111\Plant Anatomy\Zea stem 4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71600" y="1325418"/>
            <a:ext cx="6438900"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877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Zea</a:t>
            </a:r>
            <a:r>
              <a:rPr lang="en-US" i="1" dirty="0" smtClean="0"/>
              <a:t> </a:t>
            </a:r>
            <a:r>
              <a:rPr lang="en-US" dirty="0" smtClean="0"/>
              <a:t>Stem 100X</a:t>
            </a:r>
            <a:endParaRPr lang="en-US" i="1" dirty="0"/>
          </a:p>
        </p:txBody>
      </p:sp>
      <p:pic>
        <p:nvPicPr>
          <p:cNvPr id="27650" name="Picture 2" descr="C:\Users\djokine\Documents\111-112 Manual\website 111\Plant Anatomy\Zea stem 10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553200" cy="524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877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 Hairs</a:t>
            </a:r>
            <a:endParaRPr lang="en-US" dirty="0"/>
          </a:p>
        </p:txBody>
      </p:sp>
      <p:pic>
        <p:nvPicPr>
          <p:cNvPr id="1026" name="Picture 2" descr="http://www.luc.edu/biology/111/11_radish.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24000" y="1524000"/>
            <a:ext cx="60769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64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Zea</a:t>
            </a:r>
            <a:r>
              <a:rPr lang="en-US" i="1" dirty="0" smtClean="0"/>
              <a:t> </a:t>
            </a:r>
            <a:r>
              <a:rPr lang="en-US" dirty="0" smtClean="0"/>
              <a:t>Stem 400X</a:t>
            </a:r>
            <a:endParaRPr lang="en-US" i="1" dirty="0"/>
          </a:p>
        </p:txBody>
      </p:sp>
      <p:pic>
        <p:nvPicPr>
          <p:cNvPr id="28674" name="Picture 2" descr="C:\Users\djokine\Documents\111-112 Manual\website 111\Plant Anatomy\Zea stem 40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95400" y="1295400"/>
            <a:ext cx="6629400"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68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Tilia</a:t>
            </a:r>
            <a:r>
              <a:rPr lang="en-US" dirty="0" smtClean="0"/>
              <a:t> stem 30X</a:t>
            </a:r>
            <a:endParaRPr lang="en-US" i="1" dirty="0"/>
          </a:p>
        </p:txBody>
      </p:sp>
      <p:pic>
        <p:nvPicPr>
          <p:cNvPr id="29698" name="Picture 2" descr="C:\Users\djokine\Documents\111-112 Manual\website 111\Plant Anatomy\Tilia stem 3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66800" y="1371600"/>
            <a:ext cx="6908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041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Tilia</a:t>
            </a:r>
            <a:r>
              <a:rPr lang="en-US" dirty="0" smtClean="0"/>
              <a:t> stem 40X</a:t>
            </a:r>
            <a:endParaRPr lang="en-US" i="1" dirty="0"/>
          </a:p>
        </p:txBody>
      </p:sp>
      <p:pic>
        <p:nvPicPr>
          <p:cNvPr id="30722" name="Picture 2" descr="C:\Users\djokine\Documents\111-112 Manual\website 111\Plant Anatomy\Tilia stem 40X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66800" y="1219200"/>
            <a:ext cx="6819900" cy="545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221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Tilia</a:t>
            </a:r>
            <a:r>
              <a:rPr lang="en-US" dirty="0" smtClean="0"/>
              <a:t> stem 100X</a:t>
            </a:r>
            <a:endParaRPr lang="en-US" i="1" dirty="0"/>
          </a:p>
        </p:txBody>
      </p:sp>
      <p:pic>
        <p:nvPicPr>
          <p:cNvPr id="31746" name="Picture 2" descr="C:\Users\djokine\Documents\111-112 Manual\website 111\Plant Anatomy\Tilia stem 100X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00150" y="1295400"/>
            <a:ext cx="66675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22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Coleus</a:t>
            </a:r>
            <a:r>
              <a:rPr lang="en-US" dirty="0" smtClean="0"/>
              <a:t> Stem Tip 40X</a:t>
            </a:r>
            <a:endParaRPr lang="en-US" i="1" dirty="0"/>
          </a:p>
        </p:txBody>
      </p:sp>
      <p:pic>
        <p:nvPicPr>
          <p:cNvPr id="2050" name="Picture 2" descr="C:\Users\djokine\Documents\111-112 Manual\website 111\Plant Anatomy\Coleus stem tip 4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71600" y="1447800"/>
            <a:ext cx="6343650" cy="507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0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Coleus</a:t>
            </a:r>
            <a:r>
              <a:rPr lang="en-US" dirty="0" smtClean="0"/>
              <a:t> Stem Tip 100X</a:t>
            </a:r>
            <a:endParaRPr lang="en-US" i="1" dirty="0"/>
          </a:p>
        </p:txBody>
      </p:sp>
      <p:pic>
        <p:nvPicPr>
          <p:cNvPr id="3074" name="Picture 2" descr="C:\Users\djokine\Documents\111-112 Manual\website 111\Plant Anatomy\Coleus stem tip 100X.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95400" y="1365596"/>
            <a:ext cx="6496050" cy="519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30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Celery 15X</a:t>
            </a:r>
            <a:endParaRPr lang="en-US" dirty="0"/>
          </a:p>
        </p:txBody>
      </p:sp>
      <p:pic>
        <p:nvPicPr>
          <p:cNvPr id="4098" name="Picture 2" descr="C:\Users\djokine\Documents\111-112 Manual\website 111\Plant Anatomy\Celery 15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43000" y="1371600"/>
            <a:ext cx="6908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73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Celery 40X</a:t>
            </a:r>
            <a:endParaRPr lang="en-US" dirty="0"/>
          </a:p>
        </p:txBody>
      </p:sp>
      <p:pic>
        <p:nvPicPr>
          <p:cNvPr id="5122" name="Picture 2" descr="C:\Users\djokine\Documents\111-112 Manual\website 111\Plant Anatomy\Celery 4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0150" y="1295400"/>
            <a:ext cx="66675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00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Celery 100X</a:t>
            </a:r>
            <a:endParaRPr lang="en-US" dirty="0"/>
          </a:p>
        </p:txBody>
      </p:sp>
      <p:pic>
        <p:nvPicPr>
          <p:cNvPr id="6146" name="Picture 2" descr="C:\Users\djokine\Documents\111-112 Manual\website 111\Plant Anatomy\Celery 10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95400" y="1295400"/>
            <a:ext cx="6724650" cy="537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42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Potato 100X</a:t>
            </a:r>
            <a:endParaRPr lang="en-US" dirty="0"/>
          </a:p>
        </p:txBody>
      </p:sp>
      <p:pic>
        <p:nvPicPr>
          <p:cNvPr id="7170" name="Picture 2" descr="C:\Users\djokine\Documents\111-112 Manual\website 111\Plant Anatomy\Potato 100X.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95400" y="1356360"/>
            <a:ext cx="6496050" cy="519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749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155</Words>
  <Application>Microsoft Office PowerPoint</Application>
  <PresentationFormat>On-screen Show (4:3)</PresentationFormat>
  <Paragraphs>34</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Exercise 8</vt:lpstr>
      <vt:lpstr>In this lab, you studied the structure of flowering plants. This page contains photos of the wet-mounts you made, as well as the prepared slides of the different regions of flowering plants. For each image, identify the tissues and cell types as described in your lab manual, and know their functions.</vt:lpstr>
      <vt:lpstr>Root Hairs</vt:lpstr>
      <vt:lpstr>Coleus Stem Tip 40X</vt:lpstr>
      <vt:lpstr>Coleus Stem Tip 100X</vt:lpstr>
      <vt:lpstr>Celery 15X</vt:lpstr>
      <vt:lpstr>Celery 40X</vt:lpstr>
      <vt:lpstr>Celery 100X</vt:lpstr>
      <vt:lpstr>Potato 100X</vt:lpstr>
      <vt:lpstr>Potato 400X</vt:lpstr>
      <vt:lpstr>Pear 100X</vt:lpstr>
      <vt:lpstr>Pear 400X</vt:lpstr>
      <vt:lpstr>Leaf Epidermis 40X</vt:lpstr>
      <vt:lpstr>Leaf Epidermis 100X</vt:lpstr>
      <vt:lpstr>Leaf Epidermis 400X</vt:lpstr>
      <vt:lpstr>Ranunculus Root 40X</vt:lpstr>
      <vt:lpstr>Ranunculus Root 100X</vt:lpstr>
      <vt:lpstr>Ranunculus Root 400X</vt:lpstr>
      <vt:lpstr>Syringa Leaf 40X</vt:lpstr>
      <vt:lpstr>Syringa Leaf Midrib Vein 100X</vt:lpstr>
      <vt:lpstr>Syringa Leaf 100X</vt:lpstr>
      <vt:lpstr>Syringa Leaf 400X</vt:lpstr>
      <vt:lpstr>Medicago Young Stem 40X</vt:lpstr>
      <vt:lpstr>Medicago Young Stem 100X</vt:lpstr>
      <vt:lpstr>Medicago Older Stem 40X</vt:lpstr>
      <vt:lpstr>Medicago Older Stem 100X</vt:lpstr>
      <vt:lpstr>Zea Stem 30X</vt:lpstr>
      <vt:lpstr>Zea Stem 40X</vt:lpstr>
      <vt:lpstr>Zea Stem 100X</vt:lpstr>
      <vt:lpstr>Zea Stem 400X</vt:lpstr>
      <vt:lpstr>Tilia stem 30X</vt:lpstr>
      <vt:lpstr>Tilia stem 40X</vt:lpstr>
      <vt:lpstr>Tilia stem 100X</vt:lpstr>
    </vt:vector>
  </TitlesOfParts>
  <Company>Loyola University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8</dc:title>
  <dc:creator>Jokinen, Diane</dc:creator>
  <cp:lastModifiedBy>Jokinen, Diane</cp:lastModifiedBy>
  <cp:revision>5</cp:revision>
  <dcterms:created xsi:type="dcterms:W3CDTF">2016-07-21T20:08:25Z</dcterms:created>
  <dcterms:modified xsi:type="dcterms:W3CDTF">2016-07-22T19:59:49Z</dcterms:modified>
</cp:coreProperties>
</file>